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13" r:id="rId4"/>
    <p:sldId id="667" r:id="rId5"/>
    <p:sldId id="669" r:id="rId6"/>
    <p:sldId id="672" r:id="rId7"/>
    <p:sldId id="689" r:id="rId8"/>
    <p:sldId id="690" r:id="rId9"/>
    <p:sldId id="691" r:id="rId10"/>
    <p:sldId id="670" r:id="rId11"/>
    <p:sldId id="671" r:id="rId12"/>
    <p:sldId id="687" r:id="rId13"/>
    <p:sldId id="688" r:id="rId14"/>
    <p:sldId id="673" r:id="rId15"/>
    <p:sldId id="674" r:id="rId16"/>
    <p:sldId id="675" r:id="rId17"/>
    <p:sldId id="502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9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github.com/soyuztechnologies/MouriTechUI5Fiori/blob/master/Day%2015/function%20Import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5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MouriTechUI5Fiori/blob/master/Day%2015/UpdateEntity.txt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 to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Building 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Create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(POST)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X-</a:t>
            </a:r>
            <a:r>
              <a:rPr lang="en-IN" dirty="0" err="1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How to Get X-</a:t>
            </a:r>
            <a:r>
              <a:rPr lang="en-IN" sz="1800" b="0" i="0" dirty="0" err="1">
                <a:effectLst/>
              </a:rPr>
              <a:t>Csrf</a:t>
            </a:r>
            <a:r>
              <a:rPr lang="en-IN" sz="1800" b="0" i="0" dirty="0">
                <a:effectLst/>
              </a:rPr>
              <a:t>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</a:t>
            </a:r>
            <a:r>
              <a:rPr lang="en-US" sz="1800" i="0" dirty="0">
                <a:effectLst/>
              </a:rPr>
              <a:t>andle X-</a:t>
            </a:r>
            <a:r>
              <a:rPr lang="en-US" sz="1800" i="0" dirty="0" err="1">
                <a:effectLst/>
              </a:rPr>
              <a:t>csrf</a:t>
            </a:r>
            <a:r>
              <a:rPr lang="en-US" sz="1800" i="0" dirty="0">
                <a:effectLst/>
              </a:rPr>
              <a:t>-token in SAP OData POST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Testing the Create Method at Sap Gateway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Import</a:t>
            </a:r>
          </a:p>
          <a:p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251175" y="179857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Postman Tool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507" y="981153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5507" y="1976352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07" y="2680955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5039998" cy="491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053"/>
            <a:ext cx="5121897" cy="47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2" name="Picture 2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2936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279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6D89B-1D90-44B4-B29B-46BF7133BC85}"/>
              </a:ext>
            </a:extLst>
          </p:cNvPr>
          <p:cNvSpPr txBox="1"/>
          <p:nvPr/>
        </p:nvSpPr>
        <p:spPr>
          <a:xfrm>
            <a:off x="261764" y="8689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" y="23462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vacy-Friendly Web Analytics User Privacy Protected | Matomo Analytics">
            <a:extLst>
              <a:ext uri="{FF2B5EF4-FFF2-40B4-BE49-F238E27FC236}">
                <a16:creationId xmlns:a16="http://schemas.microsoft.com/office/drawing/2014/main" id="{FEF72131-61A6-4E1B-9E12-EB0DCA82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90" y="1576831"/>
            <a:ext cx="3588267" cy="33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6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H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andle X-</a:t>
            </a:r>
            <a:r>
              <a:rPr lang="en-US" sz="3600" b="0" i="0" dirty="0" err="1">
                <a:effectLst/>
                <a:latin typeface="Cooper Black" panose="0208090404030B020404" pitchFamily="18" charset="0"/>
              </a:rPr>
              <a:t>csrf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-token in SAP OData POST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F5082-587A-4918-BCE1-45837627E0C6}"/>
              </a:ext>
            </a:extLst>
          </p:cNvPr>
          <p:cNvSpPr txBox="1"/>
          <p:nvPr/>
        </p:nvSpPr>
        <p:spPr>
          <a:xfrm>
            <a:off x="261764" y="868944"/>
            <a:ext cx="7704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</a:t>
            </a:r>
            <a:r>
              <a:rPr lang="en-US" sz="1800" dirty="0" err="1"/>
              <a:t>Csrf</a:t>
            </a:r>
            <a:r>
              <a:rPr lang="en-US" sz="1800" dirty="0"/>
              <a:t>-Token from Get Call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86" y="4051668"/>
            <a:ext cx="6218168" cy="1972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6" y="3667450"/>
            <a:ext cx="4627253" cy="2740941"/>
          </a:xfrm>
          <a:prstGeom prst="rect">
            <a:avLst/>
          </a:prstGeom>
        </p:spPr>
      </p:pic>
      <p:pic>
        <p:nvPicPr>
          <p:cNvPr id="13" name="Picture 2" descr="CSRF - RouterCheck">
            <a:extLst>
              <a:ext uri="{FF2B5EF4-FFF2-40B4-BE49-F238E27FC236}">
                <a16:creationId xmlns:a16="http://schemas.microsoft.com/office/drawing/2014/main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31" y="1443435"/>
            <a:ext cx="3081249" cy="1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10032</TotalTime>
  <Words>996</Words>
  <Application>Microsoft Office PowerPoint</Application>
  <PresentationFormat>Widescreen</PresentationFormat>
  <Paragraphs>107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1091</cp:revision>
  <dcterms:created xsi:type="dcterms:W3CDTF">2016-07-10T03:33:26Z</dcterms:created>
  <dcterms:modified xsi:type="dcterms:W3CDTF">2021-09-24T10:35:45Z</dcterms:modified>
</cp:coreProperties>
</file>